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740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37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49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43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81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53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351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02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1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263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07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72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756861" y="193183"/>
            <a:ext cx="1649362" cy="61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/>
              <a:t>RECURSOS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POA autorizado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Vehículo</a:t>
            </a:r>
            <a:endParaRPr lang="es-MX" sz="1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0" y="2174349"/>
            <a:ext cx="248337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/>
              <a:t>ENTRADA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Solicitud de mantenimiento </a:t>
            </a:r>
            <a:endParaRPr lang="es-MX" sz="100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preventivo</a:t>
            </a:r>
            <a:endParaRPr lang="es-MX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Programa de mantenimiento </a:t>
            </a:r>
            <a:r>
              <a:rPr lang="es-MX" sz="1000" dirty="0" smtClean="0"/>
              <a:t>preventivo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del </a:t>
            </a:r>
            <a:r>
              <a:rPr lang="es-MX" sz="1000" dirty="0"/>
              <a:t>parque vehicular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445382" y="1654464"/>
            <a:ext cx="4272323" cy="153888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/>
              <a:t>Proceso </a:t>
            </a:r>
            <a:r>
              <a:rPr lang="es-MX" sz="1400" b="1" smtClean="0"/>
              <a:t>mantenimiento preventivo</a:t>
            </a:r>
            <a:r>
              <a:rPr lang="es-MX" sz="1400" smtClean="0"/>
              <a:t>:</a:t>
            </a:r>
            <a:endParaRPr lang="es-MX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realiza programa de mantenimiento </a:t>
            </a:r>
            <a:r>
              <a:rPr lang="es-MX" sz="1000" dirty="0" smtClean="0"/>
              <a:t>preventivo </a:t>
            </a:r>
            <a:r>
              <a:rPr lang="es-MX" sz="1000" dirty="0"/>
              <a:t>del parque vehicular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realiza solicitud de mantenimiento </a:t>
            </a:r>
            <a:r>
              <a:rPr lang="es-MX" sz="1000" dirty="0" smtClean="0"/>
              <a:t> </a:t>
            </a:r>
            <a:r>
              <a:rPr lang="es-MX" sz="1000" dirty="0"/>
              <a:t>por parte </a:t>
            </a:r>
            <a:r>
              <a:rPr lang="es-MX" sz="1000" dirty="0" smtClean="0"/>
              <a:t> del </a:t>
            </a:r>
            <a:r>
              <a:rPr lang="es-MX" sz="1000" dirty="0"/>
              <a:t>operador del vehículo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Se </a:t>
            </a:r>
            <a:r>
              <a:rPr lang="es-MX" sz="1000" dirty="0"/>
              <a:t>procede a formular solicitud de cotización para reparación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realiza la </a:t>
            </a:r>
            <a:r>
              <a:rPr lang="es-MX" sz="1000" dirty="0" err="1"/>
              <a:t>requisicion</a:t>
            </a:r>
            <a:r>
              <a:rPr lang="es-MX" sz="1000" dirty="0"/>
              <a:t> correspondiente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realiza solicitud de orden de compra del bien o servicio por parte del </a:t>
            </a:r>
          </a:p>
          <a:p>
            <a:pPr lvl="0"/>
            <a:r>
              <a:rPr lang="es-MX" sz="1000" dirty="0"/>
              <a:t>área de compras conforme a procedimiento de compras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El vehículo es recibido por parte del jefe del parque vehicular </a:t>
            </a:r>
          </a:p>
          <a:p>
            <a:pPr lvl="0"/>
            <a:r>
              <a:rPr lang="es-MX" sz="1000" dirty="0"/>
              <a:t>para su verificación y correcto funcionamiento</a:t>
            </a:r>
          </a:p>
        </p:txBody>
      </p:sp>
      <p:sp>
        <p:nvSpPr>
          <p:cNvPr id="7" name="Flecha abajo 6"/>
          <p:cNvSpPr/>
          <p:nvPr/>
        </p:nvSpPr>
        <p:spPr>
          <a:xfrm>
            <a:off x="5486400" y="970943"/>
            <a:ext cx="140863" cy="608403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derecha 7"/>
          <p:cNvSpPr/>
          <p:nvPr/>
        </p:nvSpPr>
        <p:spPr>
          <a:xfrm>
            <a:off x="2483371" y="2636014"/>
            <a:ext cx="1004489" cy="120065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9771144" y="2251293"/>
            <a:ext cx="2420856" cy="7694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/>
              <a:t>Salida</a:t>
            </a:r>
            <a:r>
              <a:rPr lang="es-MX" sz="1400" dirty="0"/>
              <a:t>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Vehículo en buenas condiciones de uso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Solicitud de mantenimiento preventivo </a:t>
            </a:r>
            <a:endParaRPr lang="es-MX" sz="1000" dirty="0" smtClean="0"/>
          </a:p>
          <a:p>
            <a:pPr lvl="0"/>
            <a:r>
              <a:rPr lang="es-MX" sz="1000" dirty="0" smtClean="0"/>
              <a:t>liberada </a:t>
            </a:r>
            <a:r>
              <a:rPr lang="es-MX" sz="1000" dirty="0"/>
              <a:t>por jefe del parque vehicular</a:t>
            </a:r>
          </a:p>
        </p:txBody>
      </p:sp>
      <p:sp>
        <p:nvSpPr>
          <p:cNvPr id="2" name="Flecha derecha 1"/>
          <p:cNvSpPr/>
          <p:nvPr/>
        </p:nvSpPr>
        <p:spPr>
          <a:xfrm flipV="1">
            <a:off x="7717706" y="2717441"/>
            <a:ext cx="2053438" cy="141667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4122265" y="5757860"/>
            <a:ext cx="2964273" cy="63094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500" b="1" dirty="0"/>
              <a:t>Indicador</a:t>
            </a:r>
            <a:r>
              <a:rPr lang="es-MX" sz="1500" dirty="0"/>
              <a:t>:</a:t>
            </a:r>
          </a:p>
          <a:p>
            <a:pPr lvl="0"/>
            <a:r>
              <a:rPr lang="es-MX" sz="1000" dirty="0"/>
              <a:t>Solicitudes Exitosas realizadas / Solicitudes existentes</a:t>
            </a:r>
          </a:p>
          <a:p>
            <a:pPr lvl="0" algn="ctr"/>
            <a:r>
              <a:rPr lang="es-MX" sz="1000" dirty="0" smtClean="0"/>
              <a:t>Porcentaje: 90%</a:t>
            </a:r>
            <a:endParaRPr lang="es-MX" sz="10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0" y="4511365"/>
            <a:ext cx="2260555" cy="7848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500" b="1" dirty="0"/>
              <a:t>Peligro</a:t>
            </a:r>
            <a:r>
              <a:rPr lang="es-MX" sz="1500" dirty="0"/>
              <a:t>:</a:t>
            </a:r>
          </a:p>
          <a:p>
            <a:pPr lvl="0"/>
            <a:r>
              <a:rPr lang="es-MX" sz="1000" dirty="0"/>
              <a:t>Fallas en el parque </a:t>
            </a:r>
            <a:r>
              <a:rPr lang="es-MX" sz="1000" dirty="0" smtClean="0"/>
              <a:t>vehicular</a:t>
            </a:r>
          </a:p>
          <a:p>
            <a:pPr lvl="0"/>
            <a:r>
              <a:rPr lang="es-MX" sz="1000" dirty="0" smtClean="0"/>
              <a:t> </a:t>
            </a:r>
            <a:r>
              <a:rPr lang="es-MX" sz="1000" dirty="0"/>
              <a:t>porque no se realizó el mantenimiento </a:t>
            </a:r>
            <a:endParaRPr lang="es-MX" sz="1000" dirty="0" smtClean="0"/>
          </a:p>
          <a:p>
            <a:pPr lvl="0"/>
            <a:r>
              <a:rPr lang="es-MX" sz="1000" dirty="0" smtClean="0"/>
              <a:t>a </a:t>
            </a:r>
            <a:r>
              <a:rPr lang="es-MX" sz="1000" dirty="0"/>
              <a:t>tiempo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390959" y="4511365"/>
            <a:ext cx="3801041" cy="10926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500" b="1" dirty="0"/>
              <a:t>Riesgos</a:t>
            </a:r>
            <a:r>
              <a:rPr lang="es-MX" sz="1500" dirty="0"/>
              <a:t>:</a:t>
            </a:r>
          </a:p>
          <a:p>
            <a:pPr lvl="0"/>
            <a:r>
              <a:rPr lang="es-MX" sz="1000" dirty="0"/>
              <a:t>No contar con parque vehicular para las necesidades </a:t>
            </a:r>
            <a:endParaRPr lang="es-MX" sz="1000" dirty="0" smtClean="0"/>
          </a:p>
          <a:p>
            <a:pPr lvl="0"/>
            <a:r>
              <a:rPr lang="es-MX" sz="1000" dirty="0" smtClean="0"/>
              <a:t>del </a:t>
            </a:r>
            <a:r>
              <a:rPr lang="es-MX" sz="1000" dirty="0"/>
              <a:t>instituto como son: entrega de documentación en </a:t>
            </a:r>
            <a:endParaRPr lang="es-MX" sz="1000" dirty="0" smtClean="0"/>
          </a:p>
          <a:p>
            <a:pPr lvl="0"/>
            <a:r>
              <a:rPr lang="es-MX" sz="1000" dirty="0" smtClean="0"/>
              <a:t>oficinas </a:t>
            </a:r>
            <a:r>
              <a:rPr lang="es-MX" sz="1000" dirty="0"/>
              <a:t>externas al instituto, traslado de personal a realizar trámites, </a:t>
            </a:r>
            <a:endParaRPr lang="es-MX" sz="1000" dirty="0" smtClean="0"/>
          </a:p>
          <a:p>
            <a:pPr lvl="0"/>
            <a:r>
              <a:rPr lang="es-MX" sz="1000" dirty="0" smtClean="0"/>
              <a:t>traslado </a:t>
            </a:r>
            <a:r>
              <a:rPr lang="es-MX" sz="1000" dirty="0"/>
              <a:t>de estudiantes a visitas industriales, traslado de equipos </a:t>
            </a:r>
            <a:endParaRPr lang="es-MX" sz="1000" dirty="0" smtClean="0"/>
          </a:p>
          <a:p>
            <a:pPr lvl="0"/>
            <a:r>
              <a:rPr lang="es-MX" sz="1000" dirty="0" smtClean="0"/>
              <a:t>representativos </a:t>
            </a:r>
            <a:r>
              <a:rPr lang="es-MX" sz="1000" dirty="0"/>
              <a:t>a las diferentes actividades a las que son invitados</a:t>
            </a:r>
          </a:p>
        </p:txBody>
      </p:sp>
      <p:sp>
        <p:nvSpPr>
          <p:cNvPr id="12" name="Flecha abajo 11"/>
          <p:cNvSpPr/>
          <p:nvPr/>
        </p:nvSpPr>
        <p:spPr>
          <a:xfrm>
            <a:off x="5469924" y="3212757"/>
            <a:ext cx="205945" cy="2545491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Documento 15"/>
          <p:cNvSpPr/>
          <p:nvPr/>
        </p:nvSpPr>
        <p:spPr>
          <a:xfrm>
            <a:off x="0" y="3279054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ITH-AD-PO-001-02</a:t>
            </a:r>
          </a:p>
        </p:txBody>
      </p:sp>
      <p:sp>
        <p:nvSpPr>
          <p:cNvPr id="17" name="Documento 16"/>
          <p:cNvSpPr/>
          <p:nvPr/>
        </p:nvSpPr>
        <p:spPr>
          <a:xfrm>
            <a:off x="722622" y="3283253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ITH-AD-PO-001-03</a:t>
            </a:r>
          </a:p>
        </p:txBody>
      </p:sp>
      <p:sp>
        <p:nvSpPr>
          <p:cNvPr id="18" name="Documento 17"/>
          <p:cNvSpPr/>
          <p:nvPr/>
        </p:nvSpPr>
        <p:spPr>
          <a:xfrm>
            <a:off x="5923738" y="3813151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ITH-AD-PO-001-05</a:t>
            </a:r>
          </a:p>
        </p:txBody>
      </p:sp>
      <p:sp>
        <p:nvSpPr>
          <p:cNvPr id="19" name="Documento 18"/>
          <p:cNvSpPr/>
          <p:nvPr/>
        </p:nvSpPr>
        <p:spPr>
          <a:xfrm>
            <a:off x="6595522" y="3813151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ITH-AD-IT-01-06</a:t>
            </a:r>
          </a:p>
        </p:txBody>
      </p:sp>
      <p:sp>
        <p:nvSpPr>
          <p:cNvPr id="20" name="Documento 19"/>
          <p:cNvSpPr/>
          <p:nvPr/>
        </p:nvSpPr>
        <p:spPr>
          <a:xfrm>
            <a:off x="7273828" y="3813150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ITH-AD-IT-01-05</a:t>
            </a:r>
          </a:p>
        </p:txBody>
      </p:sp>
      <p:sp>
        <p:nvSpPr>
          <p:cNvPr id="21" name="Documento 20"/>
          <p:cNvSpPr/>
          <p:nvPr/>
        </p:nvSpPr>
        <p:spPr>
          <a:xfrm>
            <a:off x="9771144" y="3208187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ITH-AD-PO-001-02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7717705" y="45189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/>
              <a:t>Fecha: 18 de febrero de 2019</a:t>
            </a:r>
          </a:p>
          <a:p>
            <a:r>
              <a:rPr lang="es-MX" dirty="0"/>
              <a:t>ELABORADO POR: </a:t>
            </a:r>
            <a:r>
              <a:rPr lang="es-MX" dirty="0" smtClean="0"/>
              <a:t>Alejandro Medellín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36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209</Words>
  <Application>Microsoft Office PowerPoint</Application>
  <PresentationFormat>Panorámica</PresentationFormat>
  <Paragraphs>42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Windows User</cp:lastModifiedBy>
  <cp:revision>21</cp:revision>
  <dcterms:created xsi:type="dcterms:W3CDTF">2018-01-31T16:32:08Z</dcterms:created>
  <dcterms:modified xsi:type="dcterms:W3CDTF">2019-03-01T00:11:24Z</dcterms:modified>
</cp:coreProperties>
</file>